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94" r:id="rId3"/>
    <p:sldId id="266" r:id="rId4"/>
    <p:sldId id="267" r:id="rId5"/>
    <p:sldId id="307" r:id="rId6"/>
    <p:sldId id="312" r:id="rId7"/>
    <p:sldId id="308" r:id="rId8"/>
    <p:sldId id="310" r:id="rId9"/>
    <p:sldId id="309" r:id="rId10"/>
    <p:sldId id="313" r:id="rId11"/>
    <p:sldId id="315" r:id="rId12"/>
    <p:sldId id="314" r:id="rId13"/>
    <p:sldId id="31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D23"/>
    <a:srgbClr val="B1CF93"/>
    <a:srgbClr val="3D3D3D"/>
    <a:srgbClr val="FEFEF4"/>
    <a:srgbClr val="FDFDDF"/>
    <a:srgbClr val="525252"/>
    <a:srgbClr val="FCFBFA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-66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2019-11-08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73992" y="2752710"/>
            <a:ext cx="4982765" cy="1221996"/>
            <a:chOff x="330744" y="361950"/>
            <a:chExt cx="4982765" cy="1221996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45207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 err="1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HY동녘B" pitchFamily="18" charset="-127"/>
                  <a:ea typeface="HY동녘B" pitchFamily="18" charset="-127"/>
                </a:rPr>
                <a:t>동곡요양원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7387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latin typeface="HY동녘B" pitchFamily="18" charset="-127"/>
                  <a:ea typeface="HY동녘B" pitchFamily="18" charset="-127"/>
                </a:rPr>
                <a:t> </a:t>
              </a:r>
              <a:r>
                <a:rPr lang="ko-KR" altLang="en-US" sz="7200" b="1" spc="-300" dirty="0" err="1" smtClean="0">
                  <a:solidFill>
                    <a:schemeClr val="accent1">
                      <a:alpha val="70000"/>
                    </a:schemeClr>
                  </a:solidFill>
                  <a:latin typeface="HY동녘B" pitchFamily="18" charset="-127"/>
                  <a:ea typeface="HY동녘B" pitchFamily="18" charset="-127"/>
                </a:rPr>
                <a:t>동곡요양원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472017"/>
            <a:ext cx="3376734" cy="1944391"/>
            <a:chOff x="8162925" y="2418059"/>
            <a:chExt cx="3376734" cy="1944391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18059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12579" y="6021091"/>
            <a:ext cx="119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장세림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311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스토리보드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메</a:t>
            </a:r>
            <a:r>
              <a:rPr lang="ko-KR" altLang="en-US" sz="2400" dirty="0">
                <a:latin typeface="HY동녘B" pitchFamily="18" charset="-127"/>
                <a:ea typeface="HY동녘B" pitchFamily="18" charset="-127"/>
              </a:rPr>
              <a:t>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26" y="1203525"/>
            <a:ext cx="3474944" cy="462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5127" y="1393122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메뉴에 마우스커서를 가져갔을 때 서브메뉴 전체보기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3953" y="296194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좌우 슬라이드 기능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742329" y="1393122"/>
            <a:ext cx="600636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392706" y="3146612"/>
            <a:ext cx="1362635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985247" y="3030071"/>
            <a:ext cx="2689412" cy="8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329953" y="4589929"/>
            <a:ext cx="1649506" cy="71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39435" y="476922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바로가기기능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3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311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스토리보드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서</a:t>
            </a:r>
            <a:r>
              <a:rPr lang="ko-KR" altLang="en-US" sz="2400" dirty="0">
                <a:latin typeface="HY동녘B" pitchFamily="18" charset="-127"/>
                <a:ea typeface="HY동녘B" pitchFamily="18" charset="-127"/>
              </a:rPr>
              <a:t>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12" y="1184370"/>
            <a:ext cx="3519482" cy="44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4572000" y="1389529"/>
            <a:ext cx="1613647" cy="1255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13719" y="1330369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메뉴에 마우스커서를 가져갔을 때 서브메뉴 전체보기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572871" y="3908612"/>
            <a:ext cx="3074894" cy="8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72871" y="4025153"/>
            <a:ext cx="3074894" cy="654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80847" y="38404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6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와이어프레임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4998" y="5845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메인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8350" y="580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서브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06" y="1024982"/>
            <a:ext cx="3565846" cy="461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78" y="1024982"/>
            <a:ext cx="3570474" cy="46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2778294" y="3182470"/>
            <a:ext cx="45719" cy="45719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19543" y="3179403"/>
            <a:ext cx="45719" cy="45719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063859" y="3182465"/>
            <a:ext cx="45719" cy="45719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207299" y="3182465"/>
            <a:ext cx="45719" cy="45719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32809" y="3180934"/>
            <a:ext cx="45719" cy="45719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73992" y="2752710"/>
            <a:ext cx="4982765" cy="1221996"/>
            <a:chOff x="330744" y="361950"/>
            <a:chExt cx="4982765" cy="1221996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45207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HY동녘B" pitchFamily="18" charset="-127"/>
                  <a:ea typeface="HY동녘B" pitchFamily="18" charset="-127"/>
                </a:rPr>
                <a:t>감사합니다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7387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</a:t>
              </a:r>
              <a:r>
                <a:rPr lang="ko-KR" altLang="en-US" sz="7200" b="1" spc="-300" dirty="0" smtClean="0">
                  <a:solidFill>
                    <a:schemeClr val="accent1">
                      <a:alpha val="70000"/>
                    </a:schemeClr>
                  </a:solidFill>
                  <a:latin typeface="HY동녘B" pitchFamily="18" charset="-127"/>
                  <a:ea typeface="HY동녘B" pitchFamily="18" charset="-127"/>
                </a:rPr>
                <a:t>감사합니다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472017"/>
            <a:ext cx="3376734" cy="1944391"/>
            <a:chOff x="8162925" y="2418059"/>
            <a:chExt cx="3376734" cy="1944391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18059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12579" y="6021091"/>
            <a:ext cx="119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장세림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0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8969" y="70228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웹사이트  목적</a:t>
            </a:r>
            <a:endParaRPr lang="ko-KR" altLang="en-US" b="1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678969" y="1251601"/>
            <a:ext cx="16690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5261" y="2551837"/>
            <a:ext cx="6382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동곡요양원</a:t>
            </a:r>
            <a:r>
              <a:rPr lang="ko-KR" altLang="en-US" dirty="0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시설을 궁금해하는 사람들이 사이트를 접속해 정보를 가져갈 수 </a:t>
            </a:r>
            <a:r>
              <a:rPr lang="ko-KR" altLang="en-US" dirty="0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있게 도움을 줍니다</a:t>
            </a:r>
            <a:r>
              <a:rPr lang="en-US" altLang="ko-KR" dirty="0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HY동녘M" pitchFamily="18" charset="-127"/>
              <a:ea typeface="HY동녘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동곡요양원에</a:t>
            </a:r>
            <a:r>
              <a:rPr lang="ko-KR" altLang="en-US" dirty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 가족이 있는 사람들은 시간 내기가 어려울 수도 있으므로 활동사진을 게시하여 볼 수 </a:t>
            </a:r>
            <a:r>
              <a:rPr lang="ko-KR" altLang="en-US" dirty="0" smtClean="0">
                <a:solidFill>
                  <a:schemeClr val="bg1"/>
                </a:solidFill>
                <a:latin typeface="HY동녘M" pitchFamily="18" charset="-127"/>
                <a:ea typeface="HY동녘M" pitchFamily="18" charset="-127"/>
              </a:rPr>
              <a:t>있게 도움을 줍니다</a:t>
            </a:r>
            <a:endParaRPr lang="en-US" altLang="ko-KR" dirty="0" smtClean="0">
              <a:solidFill>
                <a:schemeClr val="bg1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tx2"/>
                </a:solidFill>
                <a:latin typeface="HY동녘M" pitchFamily="18" charset="-127"/>
                <a:ea typeface="HY동녘M" pitchFamily="18" charset="-127"/>
              </a:rPr>
              <a:t>주 </a:t>
            </a:r>
            <a:r>
              <a:rPr lang="ko-KR" altLang="en-US" sz="4400" b="1" dirty="0" smtClean="0">
                <a:solidFill>
                  <a:schemeClr val="tx2"/>
                </a:solidFill>
                <a:latin typeface="HY동녘M" pitchFamily="18" charset="-127"/>
                <a:ea typeface="HY동녘M" pitchFamily="18" charset="-127"/>
              </a:rPr>
              <a:t>사용자</a:t>
            </a:r>
            <a:endParaRPr lang="ko-KR" altLang="en-US" sz="4400" b="1" dirty="0">
              <a:solidFill>
                <a:schemeClr val="tx2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49402"/>
            <a:ext cx="656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중증장애인 </a:t>
            </a:r>
            <a:r>
              <a:rPr lang="ko-KR" altLang="en-US" sz="2400" dirty="0">
                <a:latin typeface="HY동녘M" pitchFamily="18" charset="-127"/>
                <a:ea typeface="HY동녘M" pitchFamily="18" charset="-127"/>
              </a:rPr>
              <a:t>보호자들이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사이트에 접속해 </a:t>
            </a:r>
            <a:r>
              <a:rPr lang="ko-KR" altLang="en-US" sz="2400" dirty="0">
                <a:latin typeface="HY동녘M" pitchFamily="18" charset="-127"/>
                <a:ea typeface="HY동녘M" pitchFamily="18" charset="-127"/>
              </a:rPr>
              <a:t>요양시설을 알아보기 위해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주로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방문</a:t>
            </a:r>
            <a:endParaRPr lang="ko-KR" altLang="en-US" sz="3200" spc="-150" dirty="0">
              <a:solidFill>
                <a:schemeClr val="tx2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66856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사이트 분석</a:t>
            </a: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46" y="1414895"/>
            <a:ext cx="9665687" cy="434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8061" y="61760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색감 참고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사이트 분석</a:t>
            </a:r>
            <a:r>
              <a:rPr lang="en-US" altLang="ko-KR" sz="2400" dirty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400" dirty="0" smtClean="0"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2664" y="599140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메뉴부분과 배너부분 참고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7" y="1296854"/>
            <a:ext cx="10204338" cy="428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22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스케치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4998" y="5845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메인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98005" y="1737805"/>
            <a:ext cx="4319999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27032" y="1804052"/>
            <a:ext cx="432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598350" y="580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서브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33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스타일가이드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26077" y="1416424"/>
            <a:ext cx="1192306" cy="1192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06705" y="1532965"/>
            <a:ext cx="1192306" cy="1192306"/>
          </a:xfrm>
          <a:prstGeom prst="rect">
            <a:avLst/>
          </a:prstGeom>
          <a:solidFill>
            <a:srgbClr val="C81D2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74893" y="3738283"/>
            <a:ext cx="1192306" cy="1192306"/>
          </a:xfrm>
          <a:prstGeom prst="rect">
            <a:avLst/>
          </a:prstGeom>
          <a:solidFill>
            <a:schemeClr val="tx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16132" y="29249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B1CF93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935505" y="1546413"/>
            <a:ext cx="1192306" cy="1192306"/>
          </a:xfrm>
          <a:prstGeom prst="rect">
            <a:avLst/>
          </a:prstGeom>
          <a:solidFill>
            <a:srgbClr val="B1C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16132" y="29327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87332" y="307264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C81D23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4756" y="508547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F4F4F4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5599" y="1532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기본체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46236"/>
            <a:ext cx="4590620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latin typeface="noto"/>
              </a:rPr>
              <a:t>Noto</a:t>
            </a:r>
            <a:r>
              <a:rPr lang="en-US" altLang="ko-KR" sz="1050" dirty="0">
                <a:latin typeface="noto"/>
              </a:rPr>
              <a:t> Sans </a:t>
            </a:r>
            <a:r>
              <a:rPr lang="en-US" altLang="ko-KR" sz="1050" dirty="0" smtClean="0">
                <a:latin typeface="noto"/>
              </a:rPr>
              <a:t>KR</a:t>
            </a:r>
          </a:p>
          <a:p>
            <a:r>
              <a:rPr lang="en-US" altLang="ko-KR" sz="1400" dirty="0" err="1">
                <a:latin typeface="noto"/>
              </a:rPr>
              <a:t>Noto</a:t>
            </a:r>
            <a:r>
              <a:rPr lang="en-US" altLang="ko-KR" sz="1400" dirty="0">
                <a:latin typeface="noto"/>
              </a:rPr>
              <a:t> Sans </a:t>
            </a:r>
            <a:r>
              <a:rPr lang="en-US" altLang="ko-KR" sz="1400" dirty="0" smtClean="0">
                <a:latin typeface="noto"/>
              </a:rPr>
              <a:t>KR</a:t>
            </a:r>
          </a:p>
          <a:p>
            <a:r>
              <a:rPr lang="en-US" altLang="ko-KR" sz="2000" dirty="0" err="1">
                <a:latin typeface="noto"/>
              </a:rPr>
              <a:t>Noto</a:t>
            </a:r>
            <a:r>
              <a:rPr lang="en-US" altLang="ko-KR" sz="2000" dirty="0">
                <a:latin typeface="noto"/>
              </a:rPr>
              <a:t> Sans </a:t>
            </a:r>
            <a:r>
              <a:rPr lang="en-US" altLang="ko-KR" sz="2000" dirty="0" smtClean="0">
                <a:latin typeface="noto"/>
              </a:rPr>
              <a:t>KR</a:t>
            </a:r>
          </a:p>
          <a:p>
            <a:r>
              <a:rPr lang="en-US" altLang="ko-KR" sz="2800" dirty="0" err="1">
                <a:latin typeface="noto"/>
              </a:rPr>
              <a:t>Noto</a:t>
            </a:r>
            <a:r>
              <a:rPr lang="en-US" altLang="ko-KR" sz="2800" dirty="0">
                <a:latin typeface="noto"/>
              </a:rPr>
              <a:t> Sans </a:t>
            </a:r>
            <a:r>
              <a:rPr lang="en-US" altLang="ko-KR" sz="2800" dirty="0" smtClean="0">
                <a:latin typeface="noto"/>
              </a:rPr>
              <a:t>KR</a:t>
            </a:r>
          </a:p>
          <a:p>
            <a:r>
              <a:rPr lang="en-US" altLang="ko-KR" sz="4000" dirty="0" err="1">
                <a:latin typeface="noto"/>
              </a:rPr>
              <a:t>Noto</a:t>
            </a:r>
            <a:r>
              <a:rPr lang="en-US" altLang="ko-KR" sz="4000" dirty="0">
                <a:latin typeface="noto"/>
              </a:rPr>
              <a:t> Sans </a:t>
            </a:r>
            <a:r>
              <a:rPr lang="en-US" altLang="ko-KR" sz="4000" dirty="0" smtClean="0">
                <a:latin typeface="noto"/>
              </a:rPr>
              <a:t>KR</a:t>
            </a:r>
          </a:p>
          <a:p>
            <a:r>
              <a:rPr lang="en-US" altLang="ko-KR" sz="4800" dirty="0" err="1">
                <a:latin typeface="noto"/>
              </a:rPr>
              <a:t>Noto</a:t>
            </a:r>
            <a:r>
              <a:rPr lang="en-US" altLang="ko-KR" sz="4800" dirty="0">
                <a:latin typeface="noto"/>
              </a:rPr>
              <a:t> Sans KR</a:t>
            </a:r>
            <a:endParaRPr lang="ko-KR" altLang="en-US" sz="4800" dirty="0">
              <a:latin typeface="noto"/>
            </a:endParaRPr>
          </a:p>
          <a:p>
            <a:endParaRPr lang="ko-KR" altLang="en-US" dirty="0"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1189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동녘B" pitchFamily="18" charset="-127"/>
                <a:ea typeface="HY동녘B" pitchFamily="18" charset="-127"/>
              </a:rPr>
              <a:t>레이블링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5029201" y="1260430"/>
            <a:ext cx="2205317" cy="609600"/>
          </a:xfrm>
          <a:prstGeom prst="fram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0084" y="13343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메인페이지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3851329" y="2327230"/>
            <a:ext cx="2205317" cy="609600"/>
          </a:xfrm>
          <a:prstGeom prst="fram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7426" y="24011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서비스안내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6606990" y="2327230"/>
            <a:ext cx="2205317" cy="609600"/>
          </a:xfrm>
          <a:prstGeom prst="fram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3580" y="2401197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후원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/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자원봉사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9305365" y="2327230"/>
            <a:ext cx="2205317" cy="609600"/>
          </a:xfrm>
          <a:prstGeom prst="fram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00137" y="2410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커뮤니티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118513" y="2327230"/>
            <a:ext cx="2205317" cy="609600"/>
          </a:xfrm>
          <a:prstGeom prst="fram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2903" y="24011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시설소</a:t>
            </a:r>
            <a:r>
              <a:rPr lang="ko-KR" altLang="en-US" sz="2400" dirty="0">
                <a:latin typeface="HY동녘M" pitchFamily="18" charset="-127"/>
                <a:ea typeface="HY동녘M" pitchFamily="18" charset="-127"/>
              </a:rPr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2139" y="3236260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인사말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비전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HY동녘B" pitchFamily="18" charset="-127"/>
                <a:ea typeface="HY동녘B" pitchFamily="18" charset="-127"/>
              </a:rPr>
              <a:t>오시는</a:t>
            </a:r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길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78638" y="3167230"/>
            <a:ext cx="2550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기초생활지원서비스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사회심리재활서비스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교육지원서비스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의료지원서비스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지역사회연계서비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스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13842" y="3167230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후원안내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자원봉사안</a:t>
            </a:r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내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88660" y="323626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공지사항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HY동녘B" pitchFamily="18" charset="-127"/>
                <a:ea typeface="HY동녘B" pitchFamily="18" charset="-127"/>
              </a:rPr>
              <a:t>갤러리</a:t>
            </a:r>
            <a:endParaRPr lang="en-US" altLang="ko-KR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625339" cy="575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8881" y="35181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118513" y="419882"/>
            <a:ext cx="273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동녘B" pitchFamily="18" charset="-127"/>
                <a:ea typeface="HY동녘B" pitchFamily="18" charset="-127"/>
              </a:rPr>
              <a:t>와이어프레임</a:t>
            </a:r>
            <a:endParaRPr lang="ko-KR" altLang="en-US" sz="2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4998" y="5845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메인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8350" y="580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서브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1" y="1113878"/>
            <a:ext cx="3474944" cy="462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48" y="1076216"/>
            <a:ext cx="3657788" cy="465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7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211</Words>
  <Application>Microsoft Office PowerPoint</Application>
  <PresentationFormat>사용자 지정</PresentationFormat>
  <Paragraphs>72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167</cp:revision>
  <dcterms:created xsi:type="dcterms:W3CDTF">2015-01-21T11:35:38Z</dcterms:created>
  <dcterms:modified xsi:type="dcterms:W3CDTF">2019-11-08T06:23:34Z</dcterms:modified>
</cp:coreProperties>
</file>